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178F5-6E56-4B40-8836-87960EC7169A}">
  <a:tblStyle styleId="{CA2178F5-6E56-4B40-8836-87960EC71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14288bd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14288bd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14288bd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14288bd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4288bd9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14288bd9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14288bd9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14288bd9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14288bd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14288bd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44d52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44d52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aARWPalt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qSWm_nprfqE" TargetMode="External"/><Relationship Id="rId4" Type="http://schemas.openxmlformats.org/officeDocument/2006/relationships/hyperlink" Target="https://www.youtube.com/watch?v=qx_M0nvDIG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282" y="0"/>
            <a:ext cx="77394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484375" y="1987525"/>
            <a:ext cx="6283200" cy="846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Energy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691700" y="2834125"/>
            <a:ext cx="5760600" cy="6375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Evan, Jon, Candace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Ancient Wind Turbines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were early windmills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made energy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Usually to power something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very complex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Super inefficient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875" y="1250750"/>
            <a:ext cx="5839124" cy="38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Wind Turbines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generally long (&gt;30m). Can generate up to a few MW per hour.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225" y="1840975"/>
            <a:ext cx="4953774" cy="330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50009"/>
            <a:ext cx="4190223" cy="2793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Optimal speed is between                             </a:t>
            </a:r>
            <a:r>
              <a:rPr lang="en">
                <a:solidFill>
                  <a:srgbClr val="FF0000"/>
                </a:solidFill>
              </a:rPr>
              <a:t>  Sankey Diagram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6 ms</a:t>
            </a:r>
            <a:r>
              <a:rPr lang="en" baseline="30000"/>
              <a:t>-1</a:t>
            </a:r>
            <a:r>
              <a:rPr lang="en"/>
              <a:t> to 14 ms</a:t>
            </a:r>
            <a:r>
              <a:rPr lang="en" baseline="30000"/>
              <a:t>-1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Strong winds affect the wind turbines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Cause stress or damage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Efficiency            30%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b="1" u="sng"/>
              <a:t>40%</a:t>
            </a:r>
            <a:r>
              <a:rPr lang="en"/>
              <a:t> lost to turbulence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b="1" u="sng"/>
              <a:t>25%</a:t>
            </a:r>
            <a:r>
              <a:rPr lang="en"/>
              <a:t> friction in the turbine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b="1" u="sng"/>
              <a:t>5%</a:t>
            </a:r>
            <a:r>
              <a:rPr lang="en"/>
              <a:t> lost to grid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1933563"/>
            <a:ext cx="381000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1876125" y="2512650"/>
            <a:ext cx="672300" cy="5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7349950" y="931975"/>
            <a:ext cx="578100" cy="846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and Disadvantages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459" y="3356550"/>
            <a:ext cx="3686591" cy="1786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17"/>
          <p:cNvGraphicFramePr/>
          <p:nvPr/>
        </p:nvGraphicFramePr>
        <p:xfrm>
          <a:off x="884625" y="1623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{CA2178F5-6E56-4B40-8836-87960EC7169A}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Advantages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Disadvantages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Free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Dependent on local wind conditions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inexhaustible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Aesthetic problems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Clean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Noise problems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Kinetic Energy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 = (1/2)(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ρ</a:t>
            </a:r>
            <a:r>
              <a:rPr lang="en"/>
              <a:t>A)(v</a:t>
            </a:r>
            <a:r>
              <a:rPr lang="en" baseline="30000"/>
              <a:t>3</a:t>
            </a:r>
            <a:r>
              <a:rPr lang="en"/>
              <a:t>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Density of air	  Velocity (wind speed)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	  Area of blade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Doubling Area doubles power extract</a:t>
            </a:r>
            <a:endParaRPr/>
          </a:p>
        </p:txBody>
      </p:sp>
      <p:cxnSp>
        <p:nvCxnSpPr>
          <p:cNvPr id="95" name="Google Shape;95;p18"/>
          <p:cNvCxnSpPr/>
          <p:nvPr/>
        </p:nvCxnSpPr>
        <p:spPr>
          <a:xfrm flipH="1">
            <a:off x="1043875" y="1998850"/>
            <a:ext cx="369300" cy="28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" name="Google Shape;96;p18"/>
          <p:cNvCxnSpPr/>
          <p:nvPr/>
        </p:nvCxnSpPr>
        <p:spPr>
          <a:xfrm flipH="1">
            <a:off x="1578650" y="1998850"/>
            <a:ext cx="25500" cy="68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8"/>
          <p:cNvCxnSpPr/>
          <p:nvPr/>
        </p:nvCxnSpPr>
        <p:spPr>
          <a:xfrm>
            <a:off x="1947925" y="1948150"/>
            <a:ext cx="330900" cy="33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ideas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26387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https://www.youtube.com/watch?v=79aARWPalt4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https://www.youtube.com/watch?v=qx_M0nvDIGU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https://www.youtube.com/watch?v=qSWm_nprfqE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Roboto</vt:lpstr>
      <vt:lpstr>Arial</vt:lpstr>
      <vt:lpstr>Simple Light</vt:lpstr>
      <vt:lpstr>Wind Energy</vt:lpstr>
      <vt:lpstr>Ancient Wind Turbines</vt:lpstr>
      <vt:lpstr>Modern Wind Turbines</vt:lpstr>
      <vt:lpstr>Conditions</vt:lpstr>
      <vt:lpstr>Advantages and Disadvantages</vt:lpstr>
      <vt:lpstr>MATH</vt:lpstr>
      <vt:lpstr>Video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Energy</dc:title>
  <dc:creator>Triplett, Melissa J.</dc:creator>
  <cp:lastModifiedBy>Triplett, Melissa J.</cp:lastModifiedBy>
  <cp:revision>1</cp:revision>
  <dcterms:modified xsi:type="dcterms:W3CDTF">2020-03-12T13:53:38Z</dcterms:modified>
</cp:coreProperties>
</file>